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66cf3b44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566cf3b44a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66cf3b44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566cf3b44a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66cf3b44a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566cf3b44a_1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66cf3b44a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566cf3b44a_1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6cf3b44a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566cf3b44a_1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66cf3b44a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566cf3b44a_1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sue0805/owl-rest-serv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2398906" y="1858323"/>
            <a:ext cx="7427100" cy="3211200"/>
          </a:xfrm>
          <a:prstGeom prst="roundRect">
            <a:avLst>
              <a:gd fmla="val 3716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2382450" y="2745000"/>
            <a:ext cx="7427100" cy="13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PORTFOLIO</a:t>
            </a:r>
            <a:br>
              <a:rPr b="0" i="1" lang="en-US" sz="2400" u="none" cap="none" strike="noStrik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en-US" sz="80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개발자를 위한 검색 사이트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800">
                <a:solidFill>
                  <a:srgbClr val="00D3ED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</a:t>
            </a:r>
            <a:endParaRPr b="1" i="1" sz="2800" u="none" cap="none" strike="noStrike">
              <a:solidFill>
                <a:srgbClr val="00D3E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436305" y="1119347"/>
            <a:ext cx="11389500" cy="5474100"/>
          </a:xfrm>
          <a:prstGeom prst="roundRect">
            <a:avLst>
              <a:gd fmla="val 166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436305" y="214288"/>
            <a:ext cx="4369113" cy="574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</a:t>
            </a: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2501700" y="2481525"/>
            <a:ext cx="71886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개발자를 위한 검색 &amp; 커뮤니티 사이트</a:t>
            </a:r>
            <a:endParaRPr b="1" sz="30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342550" y="3623375"/>
            <a:ext cx="5577000" cy="14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네이버 검색 따로, 구글 검색 따로, 질문 따로 ?</a:t>
            </a:r>
            <a:endParaRPr b="1" sz="18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모두 한 곳에서 해결 가능한 </a:t>
            </a:r>
            <a:endParaRPr b="1" sz="18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D3ED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</a:t>
            </a:r>
            <a:endParaRPr b="1" sz="3000">
              <a:solidFill>
                <a:srgbClr val="00D3E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grpSp>
        <p:nvGrpSpPr>
          <p:cNvPr id="99" name="Google Shape;99;p15"/>
          <p:cNvGrpSpPr/>
          <p:nvPr/>
        </p:nvGrpSpPr>
        <p:grpSpPr>
          <a:xfrm>
            <a:off x="990850" y="1119350"/>
            <a:ext cx="10210299" cy="5474100"/>
            <a:chOff x="436302" y="1119350"/>
            <a:chExt cx="10210299" cy="5474100"/>
          </a:xfrm>
        </p:grpSpPr>
        <p:sp>
          <p:nvSpPr>
            <p:cNvPr id="100" name="Google Shape;100;p15"/>
            <p:cNvSpPr/>
            <p:nvPr/>
          </p:nvSpPr>
          <p:spPr>
            <a:xfrm>
              <a:off x="436302" y="1119350"/>
              <a:ext cx="6270900" cy="5474100"/>
            </a:xfrm>
            <a:prstGeom prst="roundRect">
              <a:avLst>
                <a:gd fmla="val 166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7200201" y="1938975"/>
              <a:ext cx="3446400" cy="4138800"/>
            </a:xfrm>
            <a:prstGeom prst="roundRect">
              <a:avLst>
                <a:gd fmla="val 0" name="adj"/>
              </a:avLst>
            </a:prstGeom>
            <a:noFill/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200189" y="1456246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1293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01</a:t>
              </a:r>
              <a:endParaRPr b="1" sz="1800">
                <a:solidFill>
                  <a:srgbClr val="21293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03" name="Google Shape;103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5019" y="1609689"/>
              <a:ext cx="5593450" cy="4493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5"/>
            <p:cNvSpPr txBox="1"/>
            <p:nvPr/>
          </p:nvSpPr>
          <p:spPr>
            <a:xfrm>
              <a:off x="7769000" y="2164853"/>
              <a:ext cx="2193000" cy="352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7F7F7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SPA</a:t>
              </a:r>
              <a:endParaRPr b="1" sz="12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Vue.js를 이용한 싱글 페이지 어플리케이션 구현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05" name="Google Shape;10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13458" y="3044550"/>
              <a:ext cx="3019900" cy="28755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grpSp>
        <p:nvGrpSpPr>
          <p:cNvPr id="111" name="Google Shape;111;p16"/>
          <p:cNvGrpSpPr/>
          <p:nvPr/>
        </p:nvGrpSpPr>
        <p:grpSpPr>
          <a:xfrm>
            <a:off x="990850" y="1119350"/>
            <a:ext cx="10210299" cy="5474100"/>
            <a:chOff x="436302" y="1119350"/>
            <a:chExt cx="10210299" cy="5474100"/>
          </a:xfrm>
        </p:grpSpPr>
        <p:sp>
          <p:nvSpPr>
            <p:cNvPr id="112" name="Google Shape;112;p16"/>
            <p:cNvSpPr/>
            <p:nvPr/>
          </p:nvSpPr>
          <p:spPr>
            <a:xfrm>
              <a:off x="436302" y="1119350"/>
              <a:ext cx="6270900" cy="5474100"/>
            </a:xfrm>
            <a:prstGeom prst="roundRect">
              <a:avLst>
                <a:gd fmla="val 166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7200201" y="1938975"/>
              <a:ext cx="3446400" cy="4138800"/>
            </a:xfrm>
            <a:prstGeom prst="roundRect">
              <a:avLst>
                <a:gd fmla="val 0" name="adj"/>
              </a:avLst>
            </a:prstGeom>
            <a:noFill/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7200189" y="1456246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1293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02</a:t>
              </a:r>
              <a:endParaRPr b="1" sz="1800">
                <a:solidFill>
                  <a:srgbClr val="21293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5" name="Google Shape;115;p16"/>
            <p:cNvSpPr txBox="1"/>
            <p:nvPr/>
          </p:nvSpPr>
          <p:spPr>
            <a:xfrm>
              <a:off x="7826900" y="3566627"/>
              <a:ext cx="2193000" cy="88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7F7F7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테마 변경 기능</a:t>
              </a:r>
              <a:endParaRPr b="1" sz="12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배경과 컴포넌트 테마 변경 가능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16" name="Google Shape;11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62555" y="1363063"/>
              <a:ext cx="5018376" cy="24490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62568" y="3900663"/>
              <a:ext cx="5018376" cy="244907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grpSp>
        <p:nvGrpSpPr>
          <p:cNvPr id="123" name="Google Shape;123;p17"/>
          <p:cNvGrpSpPr/>
          <p:nvPr/>
        </p:nvGrpSpPr>
        <p:grpSpPr>
          <a:xfrm>
            <a:off x="990850" y="1119350"/>
            <a:ext cx="10210299" cy="5474100"/>
            <a:chOff x="436302" y="1119350"/>
            <a:chExt cx="10210299" cy="5474100"/>
          </a:xfrm>
        </p:grpSpPr>
        <p:sp>
          <p:nvSpPr>
            <p:cNvPr id="124" name="Google Shape;124;p17"/>
            <p:cNvSpPr/>
            <p:nvPr/>
          </p:nvSpPr>
          <p:spPr>
            <a:xfrm>
              <a:off x="436302" y="1119350"/>
              <a:ext cx="6270900" cy="5474100"/>
            </a:xfrm>
            <a:prstGeom prst="roundRect">
              <a:avLst>
                <a:gd fmla="val 166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7200201" y="1938975"/>
              <a:ext cx="3446400" cy="4138800"/>
            </a:xfrm>
            <a:prstGeom prst="roundRect">
              <a:avLst>
                <a:gd fmla="val 0" name="adj"/>
              </a:avLst>
            </a:prstGeom>
            <a:noFill/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7200189" y="1456246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1293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03</a:t>
              </a:r>
              <a:endParaRPr b="1" sz="1800">
                <a:solidFill>
                  <a:srgbClr val="21293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7" name="Google Shape;127;p17"/>
            <p:cNvSpPr txBox="1"/>
            <p:nvPr/>
          </p:nvSpPr>
          <p:spPr>
            <a:xfrm>
              <a:off x="7826900" y="3566627"/>
              <a:ext cx="2193000" cy="88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7F7F7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로그인 API 연동</a:t>
              </a:r>
              <a:endParaRPr b="1" sz="12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카카오, Github 로그인 API 연동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28" name="Google Shape;128;p17"/>
            <p:cNvPicPr preferRelativeResize="0"/>
            <p:nvPr/>
          </p:nvPicPr>
          <p:blipFill rotWithShape="1">
            <a:blip r:embed="rId3">
              <a:alphaModFix/>
            </a:blip>
            <a:srcRect b="21302" l="31711" r="31711" t="21308"/>
            <a:stretch/>
          </p:blipFill>
          <p:spPr>
            <a:xfrm>
              <a:off x="1663747" y="2395450"/>
              <a:ext cx="3816000" cy="29219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grpSp>
        <p:nvGrpSpPr>
          <p:cNvPr id="134" name="Google Shape;134;p18"/>
          <p:cNvGrpSpPr/>
          <p:nvPr/>
        </p:nvGrpSpPr>
        <p:grpSpPr>
          <a:xfrm>
            <a:off x="990850" y="1119350"/>
            <a:ext cx="10210299" cy="5474100"/>
            <a:chOff x="436302" y="1119350"/>
            <a:chExt cx="10210299" cy="5474100"/>
          </a:xfrm>
        </p:grpSpPr>
        <p:sp>
          <p:nvSpPr>
            <p:cNvPr id="135" name="Google Shape;135;p18"/>
            <p:cNvSpPr/>
            <p:nvPr/>
          </p:nvSpPr>
          <p:spPr>
            <a:xfrm>
              <a:off x="436302" y="1119350"/>
              <a:ext cx="6270900" cy="5474100"/>
            </a:xfrm>
            <a:prstGeom prst="roundRect">
              <a:avLst>
                <a:gd fmla="val 166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200201" y="1938975"/>
              <a:ext cx="3446400" cy="4138800"/>
            </a:xfrm>
            <a:prstGeom prst="roundRect">
              <a:avLst>
                <a:gd fmla="val 0" name="adj"/>
              </a:avLst>
            </a:prstGeom>
            <a:noFill/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7200189" y="1456246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1293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04</a:t>
              </a:r>
              <a:endParaRPr b="1" sz="1800">
                <a:solidFill>
                  <a:srgbClr val="21293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8" name="Google Shape;138;p18"/>
            <p:cNvSpPr txBox="1"/>
            <p:nvPr/>
          </p:nvSpPr>
          <p:spPr>
            <a:xfrm>
              <a:off x="7826900" y="3243949"/>
              <a:ext cx="2193000" cy="13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7F7F7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마이 페이지</a:t>
              </a:r>
              <a:endParaRPr b="1" sz="12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회원 정보 수정 및 탈퇴 기능, 답변 알림 서비스, 내가 쓴 질문 &amp; 답변 보기, 스크랩 글 보기, 검색 기록 보기 구현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139" name="Google Shape;139;p18"/>
            <p:cNvPicPr preferRelativeResize="0"/>
            <p:nvPr/>
          </p:nvPicPr>
          <p:blipFill rotWithShape="1">
            <a:blip r:embed="rId3">
              <a:alphaModFix/>
            </a:blip>
            <a:srcRect b="62883" l="0" r="0" t="18562"/>
            <a:stretch/>
          </p:blipFill>
          <p:spPr>
            <a:xfrm>
              <a:off x="1598963" y="1634600"/>
              <a:ext cx="3994900" cy="1272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8"/>
            <p:cNvPicPr preferRelativeResize="0"/>
            <p:nvPr/>
          </p:nvPicPr>
          <p:blipFill rotWithShape="1">
            <a:blip r:embed="rId4">
              <a:alphaModFix/>
            </a:blip>
            <a:srcRect b="80690" l="21248" r="59286" t="0"/>
            <a:stretch/>
          </p:blipFill>
          <p:spPr>
            <a:xfrm>
              <a:off x="642875" y="3153150"/>
              <a:ext cx="2940173" cy="1423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18"/>
            <p:cNvPicPr preferRelativeResize="0"/>
            <p:nvPr/>
          </p:nvPicPr>
          <p:blipFill rotWithShape="1">
            <a:blip r:embed="rId5">
              <a:alphaModFix/>
            </a:blip>
            <a:srcRect b="81354" l="20951" r="59082" t="0"/>
            <a:stretch/>
          </p:blipFill>
          <p:spPr>
            <a:xfrm>
              <a:off x="3708839" y="3261000"/>
              <a:ext cx="2791790" cy="1272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8"/>
            <p:cNvPicPr preferRelativeResize="0"/>
            <p:nvPr/>
          </p:nvPicPr>
          <p:blipFill rotWithShape="1">
            <a:blip r:embed="rId6">
              <a:alphaModFix/>
            </a:blip>
            <a:srcRect b="81284" l="21138" r="59345" t="0"/>
            <a:stretch/>
          </p:blipFill>
          <p:spPr>
            <a:xfrm>
              <a:off x="3708838" y="4716471"/>
              <a:ext cx="2791800" cy="13065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8"/>
            <p:cNvPicPr preferRelativeResize="0"/>
            <p:nvPr/>
          </p:nvPicPr>
          <p:blipFill rotWithShape="1">
            <a:blip r:embed="rId7">
              <a:alphaModFix/>
            </a:blip>
            <a:srcRect b="81284" l="21314" r="59168" t="0"/>
            <a:stretch/>
          </p:blipFill>
          <p:spPr>
            <a:xfrm>
              <a:off x="642863" y="4716475"/>
              <a:ext cx="2909702" cy="13617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grpSp>
        <p:nvGrpSpPr>
          <p:cNvPr id="149" name="Google Shape;149;p19"/>
          <p:cNvGrpSpPr/>
          <p:nvPr/>
        </p:nvGrpSpPr>
        <p:grpSpPr>
          <a:xfrm>
            <a:off x="990850" y="1119350"/>
            <a:ext cx="10210299" cy="5474100"/>
            <a:chOff x="436302" y="1119350"/>
            <a:chExt cx="10210299" cy="5474100"/>
          </a:xfrm>
        </p:grpSpPr>
        <p:sp>
          <p:nvSpPr>
            <p:cNvPr id="150" name="Google Shape;150;p19"/>
            <p:cNvSpPr/>
            <p:nvPr/>
          </p:nvSpPr>
          <p:spPr>
            <a:xfrm>
              <a:off x="436302" y="1119350"/>
              <a:ext cx="6270900" cy="5474100"/>
            </a:xfrm>
            <a:prstGeom prst="roundRect">
              <a:avLst>
                <a:gd fmla="val 166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7200201" y="1938975"/>
              <a:ext cx="3446400" cy="4138800"/>
            </a:xfrm>
            <a:prstGeom prst="roundRect">
              <a:avLst>
                <a:gd fmla="val 0" name="adj"/>
              </a:avLst>
            </a:prstGeom>
            <a:noFill/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7200189" y="1456246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12934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05</a:t>
              </a:r>
              <a:endParaRPr b="1" sz="1800">
                <a:solidFill>
                  <a:srgbClr val="212934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3" name="Google Shape;153;p19"/>
            <p:cNvSpPr txBox="1"/>
            <p:nvPr/>
          </p:nvSpPr>
          <p:spPr>
            <a:xfrm>
              <a:off x="7826902" y="2995426"/>
              <a:ext cx="2193000" cy="202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7F7F7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검색 결과</a:t>
              </a:r>
              <a:endParaRPr b="1" sz="12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네이버, 구글, 자체 검색 결과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-295275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050"/>
                <a:buFont typeface="Malgun Gothic"/>
                <a:buChar char="+"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질문 검색 결과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-295275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050"/>
                <a:buFont typeface="Malgun Gothic"/>
                <a:buChar char="+"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위키피디아 검색 내용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-295275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050"/>
                <a:buFont typeface="Malgun Gothic"/>
                <a:buChar char="+"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유튜브 추천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595959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(MariaDB, JPA, ElasticSearch, Naver &amp; Google API 사용)</a:t>
              </a:r>
              <a:endParaRPr sz="105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54" name="Google Shape;154;p19"/>
          <p:cNvPicPr preferRelativeResize="0"/>
          <p:nvPr/>
        </p:nvPicPr>
        <p:blipFill rotWithShape="1">
          <a:blip r:embed="rId3">
            <a:alphaModFix/>
          </a:blip>
          <a:srcRect b="0" l="20107" r="20101" t="0"/>
          <a:stretch/>
        </p:blipFill>
        <p:spPr>
          <a:xfrm>
            <a:off x="1142850" y="1418300"/>
            <a:ext cx="5974099" cy="487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36305" y="1119347"/>
            <a:ext cx="11389500" cy="5474100"/>
          </a:xfrm>
          <a:prstGeom prst="roundRect">
            <a:avLst>
              <a:gd fmla="val 166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 rotWithShape="1">
          <a:blip r:embed="rId3">
            <a:alphaModFix/>
          </a:blip>
          <a:srcRect b="48579" l="22195" r="21966" t="22394"/>
          <a:stretch/>
        </p:blipFill>
        <p:spPr>
          <a:xfrm>
            <a:off x="2692188" y="3515450"/>
            <a:ext cx="6807624" cy="1727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2501700" y="2470263"/>
            <a:ext cx="71886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 기술</a:t>
            </a:r>
            <a:endParaRPr b="1" sz="30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21"/>
          <p:cNvGrpSpPr/>
          <p:nvPr/>
        </p:nvGrpSpPr>
        <p:grpSpPr>
          <a:xfrm>
            <a:off x="650550" y="973974"/>
            <a:ext cx="10890900" cy="5087169"/>
            <a:chOff x="616062" y="973974"/>
            <a:chExt cx="10890900" cy="5087169"/>
          </a:xfrm>
        </p:grpSpPr>
        <p:sp>
          <p:nvSpPr>
            <p:cNvPr id="168" name="Google Shape;168;p21"/>
            <p:cNvSpPr/>
            <p:nvPr/>
          </p:nvSpPr>
          <p:spPr>
            <a:xfrm>
              <a:off x="616062" y="1455243"/>
              <a:ext cx="10890900" cy="4605900"/>
            </a:xfrm>
            <a:prstGeom prst="roundRect">
              <a:avLst>
                <a:gd fmla="val 0" name="adj"/>
              </a:avLst>
            </a:prstGeom>
            <a:solidFill>
              <a:srgbClr val="00D3ED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616080" y="973974"/>
              <a:ext cx="568800" cy="481200"/>
            </a:xfrm>
            <a:prstGeom prst="roundRect">
              <a:avLst>
                <a:gd fmla="val 0" name="adj"/>
              </a:avLst>
            </a:prstGeom>
            <a:solidFill>
              <a:srgbClr val="00D3ED"/>
            </a:solidFill>
            <a:ln cap="flat" cmpd="sng" w="19050">
              <a:solidFill>
                <a:srgbClr val="21293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+</a:t>
              </a:r>
              <a:endParaRPr b="1" sz="2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0" name="Google Shape;170;p21"/>
            <p:cNvSpPr txBox="1"/>
            <p:nvPr/>
          </p:nvSpPr>
          <p:spPr>
            <a:xfrm>
              <a:off x="1184887" y="1771382"/>
              <a:ext cx="9866400" cy="39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자세한 코드는</a:t>
              </a:r>
              <a:endParaRPr b="1" sz="3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FRONT</a:t>
              </a:r>
              <a:r>
                <a:rPr lang="en-US" sz="24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: </a:t>
              </a:r>
              <a:r>
                <a:rPr lang="en-US" sz="2000" u="sng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https://github.com/sue0805/owl-front-server</a:t>
              </a:r>
              <a:endParaRPr sz="2000" u="sng"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BACK</a:t>
              </a:r>
              <a:r>
                <a:rPr lang="en-US" sz="24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: </a:t>
              </a:r>
              <a:r>
                <a:rPr lang="en-US" sz="2000" u="sng">
                  <a:solidFill>
                    <a:srgbClr val="FFFFFF"/>
                  </a:solidFill>
                  <a:hlinkClick r:id="rId3"/>
                </a:rPr>
                <a:t>https://github.com/sue0805/owl-rest-server</a:t>
              </a:r>
              <a:endParaRPr sz="2000">
                <a:solidFill>
                  <a:srgbClr val="FFFFFF"/>
                </a:solidFill>
              </a:endParaRPr>
            </a:p>
            <a:p>
              <a:pPr indent="0" lvl="0" marL="0" marR="0" rtl="0" algn="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FFFFFF"/>
                  </a:solidFill>
                </a:rPr>
                <a:t>에서 보실 수 있습니다.</a:t>
              </a:r>
              <a:endParaRPr b="1" sz="2400">
                <a:solidFill>
                  <a:srgbClr val="FFFFFF"/>
                </a:solidFill>
              </a:endParaRPr>
            </a:p>
            <a:p>
              <a:pPr indent="0" lvl="0" marL="0" marR="0" rtl="0" algn="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</a:endParaRPr>
            </a:p>
            <a:p>
              <a:pPr indent="0" lvl="0" marL="0" marR="0" rtl="0" algn="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</a:endParaRPr>
            </a:p>
            <a:p>
              <a:pPr indent="0" lvl="0" marL="0" marR="0" rtl="0" algn="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FFFFFF"/>
                  </a:solidFill>
                </a:rPr>
                <a:t>감사합니다.</a:t>
              </a:r>
              <a:endParaRPr b="1" sz="2000">
                <a:solidFill>
                  <a:srgbClr val="FFFFFF"/>
                </a:solidFill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797670" y="1929067"/>
              <a:ext cx="314100" cy="31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0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D3ED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★</a:t>
              </a:r>
              <a:endParaRPr sz="1400">
                <a:solidFill>
                  <a:srgbClr val="00D3ED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72" name="Google Shape;172;p21"/>
          <p:cNvSpPr/>
          <p:nvPr/>
        </p:nvSpPr>
        <p:spPr>
          <a:xfrm>
            <a:off x="436305" y="214288"/>
            <a:ext cx="4369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OWL SEARCH </a:t>
            </a:r>
            <a:r>
              <a:rPr b="1" i="1" lang="en-US" sz="24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PRESENTATION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